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259" r:id="rId3"/>
    <p:sldId id="263" r:id="rId4"/>
    <p:sldId id="283" r:id="rId5"/>
    <p:sldId id="282" r:id="rId6"/>
    <p:sldId id="284" r:id="rId7"/>
    <p:sldId id="285" r:id="rId8"/>
    <p:sldId id="286" r:id="rId9"/>
    <p:sldId id="270" r:id="rId10"/>
    <p:sldId id="281" r:id="rId11"/>
  </p:sldIdLst>
  <p:sldSz cx="9144000" cy="5143500" type="screen16x9"/>
  <p:notesSz cx="6858000" cy="9144000"/>
  <p:embeddedFontLst>
    <p:embeddedFont>
      <p:font typeface="Anaheim"/>
      <p:regular r:id="rId13"/>
    </p:embeddedFont>
    <p:embeddedFont>
      <p:font typeface="Nunito Light" pitchFamily="2" charset="0"/>
      <p:regular r:id="rId14"/>
      <p:italic r:id="rId15"/>
    </p:embeddedFont>
    <p:embeddedFont>
      <p:font typeface="Overpass Mono"/>
      <p:regular r:id="rId16"/>
      <p:bold r:id="rId17"/>
    </p:embeddedFont>
    <p:embeddedFont>
      <p:font typeface="Raleway SemiBold"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66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7527" t="12821" r="8141" b="6287"/>
          <a:stretch/>
        </p:blipFill>
        <p:spPr>
          <a:xfrm>
            <a:off x="5021803" y="932673"/>
            <a:ext cx="3200400" cy="3566160"/>
          </a:xfrm>
          <a:prstGeom prst="rect">
            <a:avLst/>
          </a:prstGeom>
          <a:noFill/>
          <a:ln>
            <a:noFill/>
          </a:ln>
          <a:effectLst>
            <a:glow rad="228600">
              <a:schemeClr val="accent1">
                <a:satMod val="175000"/>
                <a:alpha val="40000"/>
              </a:schemeClr>
            </a:glow>
            <a:softEdge rad="31750"/>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BCT-CD-XXX</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35668" y="3088191"/>
            <a:ext cx="1137484" cy="1220977"/>
          </a:xfrm>
          <a:prstGeom prst="rect">
            <a:avLst/>
          </a:prstGeom>
          <a:effectLst>
            <a:reflection blurRad="6350" stA="50000" endA="300" endPos="38500" dist="50800" dir="5400000" sy="-100000" algn="bl" rotWithShape="0"/>
            <a:softEdge rad="63500"/>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0194" y="1452651"/>
            <a:ext cx="1144880" cy="1181578"/>
          </a:xfrm>
          <a:prstGeom prst="rect">
            <a:avLst/>
          </a:prstGeom>
          <a:effectLst>
            <a:softEdge rad="63500"/>
          </a:effectLst>
        </p:spPr>
      </p:pic>
      <p:pic>
        <p:nvPicPr>
          <p:cNvPr id="3" name="Picture 2">
            <a:extLst>
              <a:ext uri="{FF2B5EF4-FFF2-40B4-BE49-F238E27FC236}">
                <a16:creationId xmlns:a16="http://schemas.microsoft.com/office/drawing/2014/main" id="{82766CC8-57DD-D292-7BC0-80166DDD225A}"/>
              </a:ext>
            </a:extLst>
          </p:cNvPr>
          <p:cNvPicPr>
            <a:picLocks noChangeAspect="1"/>
          </p:cNvPicPr>
          <p:nvPr/>
        </p:nvPicPr>
        <p:blipFill rotWithShape="1">
          <a:blip r:embed="rId5"/>
          <a:srcRect l="22081" t="22758" r="22722" b="22937"/>
          <a:stretch/>
        </p:blipFill>
        <p:spPr>
          <a:xfrm>
            <a:off x="847590" y="3015715"/>
            <a:ext cx="1137484" cy="1181578"/>
          </a:xfrm>
          <a:prstGeom prst="rect">
            <a:avLst/>
          </a:prstGeom>
          <a:effectLst>
            <a:reflection blurRad="6350" stA="50000" endA="300" endPos="38500" dist="50800" dir="5400000" sy="-100000" algn="bl" rotWithShape="0"/>
            <a:softEdge rad="63500"/>
          </a:effectLst>
        </p:spPr>
      </p:pic>
      <p:pic>
        <p:nvPicPr>
          <p:cNvPr id="5" name="Picture 4">
            <a:extLst>
              <a:ext uri="{FF2B5EF4-FFF2-40B4-BE49-F238E27FC236}">
                <a16:creationId xmlns:a16="http://schemas.microsoft.com/office/drawing/2014/main" id="{EFF9050B-A18C-73DD-483E-C3FDD9FC12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90000"/>
                    </a14:imgEffect>
                    <a14:imgEffect>
                      <a14:brightnessContrast bright="-13000"/>
                    </a14:imgEffect>
                  </a14:imgLayer>
                </a14:imgProps>
              </a:ext>
            </a:extLst>
          </a:blip>
          <a:srcRect l="10692" t="15976" r="2421" b="20332"/>
          <a:stretch/>
        </p:blipFill>
        <p:spPr>
          <a:xfrm>
            <a:off x="7258966" y="1452651"/>
            <a:ext cx="1144881" cy="1181578"/>
          </a:xfrm>
          <a:prstGeom prst="rect">
            <a:avLst/>
          </a:prstGeom>
          <a:effectLst>
            <a:softEdge rad="63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"Memory Match" is a single-player game where you must memorize and recall random numbers shown for a few seconds. Score points by entering the correct number in three rounds. Test your memory skills!</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Memory Match</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ement/>
                    </a14:imgEffect>
                  </a14:imgLayer>
                </a14:imgProps>
              </a:ext>
            </a:extLst>
          </a:blip>
          <a:srcRect/>
          <a:stretch/>
        </p:blipFill>
        <p:spPr>
          <a:xfrm>
            <a:off x="4951776" y="1030556"/>
            <a:ext cx="3896218" cy="3073369"/>
          </a:xfrm>
          <a:prstGeom prst="rect">
            <a:avLst/>
          </a:prstGeom>
          <a:effectLst>
            <a:softEdge rad="635000"/>
          </a:effectLst>
        </p:spPr>
      </p:pic>
    </p:spTree>
    <p:extLst>
      <p:ext uri="{BB962C8B-B14F-4D97-AF65-F5344CB8AC3E}">
        <p14:creationId xmlns:p14="http://schemas.microsoft.com/office/powerpoint/2010/main" val="10137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1213</TotalTime>
  <Words>385</Words>
  <Application>Microsoft Office PowerPoint</Application>
  <PresentationFormat>On-screen Show (16:9)</PresentationFormat>
  <Paragraphs>39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Overpass Mono</vt:lpstr>
      <vt:lpstr>Arial</vt:lpstr>
      <vt:lpstr>Anaheim</vt:lpstr>
      <vt:lpstr>Raleway SemiBold</vt:lpstr>
      <vt:lpstr>Söhne</vt:lpstr>
      <vt:lpstr>Nunito Light</vt:lpstr>
      <vt:lpstr>Programming Lesson by Slidesgo</vt:lpstr>
      <vt:lpstr>C Games</vt:lpstr>
      <vt:lpstr>INTRODUCTION</vt:lpstr>
      <vt:lpstr>Tilak Thapa</vt:lpstr>
      <vt:lpstr>Tic Tac Toe</vt:lpstr>
      <vt:lpstr>Truth or Dare</vt:lpstr>
      <vt:lpstr>Memory Match</vt:lpstr>
      <vt:lpstr>Rock Paper Scissor</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12</cp:revision>
  <dcterms:modified xsi:type="dcterms:W3CDTF">2023-08-02T06:37:15Z</dcterms:modified>
</cp:coreProperties>
</file>